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8A0576-33F1-4EDB-8472-7C924EA88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AE53B1-B68C-42B0-8B55-2C0BDDCDA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89EEC8-3831-4085-9C57-294CAA6FB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437D-13CB-4D1E-AD91-2AA6D7EEE7BE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E4F716-885F-43A0-807B-F3B8D9770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05D0FB-A889-47A7-B5AB-9416E82A7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8753-A5EB-408F-911C-74A5D033C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086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F16BF-532B-4A08-824E-F6580944C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65C1EEC-B8B9-466D-B018-264E0D65F7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6C8357-54DD-49FE-B39E-B8C636037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437D-13CB-4D1E-AD91-2AA6D7EEE7BE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580B8B-F178-4AF1-B7FF-6BA4DC803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E6F9B7-A294-4F32-B08F-F5D394D95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8753-A5EB-408F-911C-74A5D033C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433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B9870FD-12EF-4531-9A31-A18CEE7EF9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EE2BA61-37D6-4019-85C9-1B59D079A2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200B67-4DB3-4FAB-83AC-259F4A9A2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437D-13CB-4D1E-AD91-2AA6D7EEE7BE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58BA55-6F56-477A-9618-93520BCA9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FD603E-36E8-4952-A352-66A85DC46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8753-A5EB-408F-911C-74A5D033C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97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BE2804-7529-4503-8A54-E754F740D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EA6C9B-1D1E-4225-80C4-C99EF03F5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2B110F-FF08-4CE1-B656-17E9E2F2F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437D-13CB-4D1E-AD91-2AA6D7EEE7BE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61EF19-88CD-4AB4-83BC-80DA3661B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566166-F091-4892-8384-12264A3A0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8753-A5EB-408F-911C-74A5D033C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61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28B3DD-EE38-41C3-9D00-0B970C742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2B41A24-4A23-4E68-8C4F-150850F3E8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1BC2FC-E425-4A70-96CF-69F12BA81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437D-13CB-4D1E-AD91-2AA6D7EEE7BE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03C8D2-A07E-46F0-903C-FE050AB51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217639-2B19-4468-8B33-828FA7ECA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8753-A5EB-408F-911C-74A5D033C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1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79E0A8-F007-4962-99EA-EE9080738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6F8FB8-A41B-469B-8026-5D3BDF2D58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F30ACAC-6FBF-4AE2-AD7F-5943CBAA8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9666CA3-25CD-4784-964F-A29FF6680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437D-13CB-4D1E-AD91-2AA6D7EEE7BE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3FD69B1-6D7A-4FB1-96BD-11ECF7C86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ACCBBB3-5B7B-4F52-AAE9-E1850A4AC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8753-A5EB-408F-911C-74A5D033C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120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0005D7-E545-47E5-B31F-AA3D87E0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A9C49C2-5BCE-4A34-8008-6C80652AF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4576869-DA3A-4263-B6AC-12029DA1D9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DEEFA31-BDA6-4EBC-816C-64E187AD91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6FDEAF8-F097-49FC-8419-0813D2EBF4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C1B4056-8378-48EB-AB4A-856367DFE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437D-13CB-4D1E-AD91-2AA6D7EEE7BE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36D69C7-EEB1-439E-820E-07AF9120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A905485-CA33-491D-8E1F-9AB2C1769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8753-A5EB-408F-911C-74A5D033C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227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88020D-24FD-461B-A9DC-4070AED90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91E6044-961E-4BF2-BC66-53C48D1BF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437D-13CB-4D1E-AD91-2AA6D7EEE7BE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807734E-5055-4B36-8A5D-E3879494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070D75F-11B7-4174-A8EF-571412786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8753-A5EB-408F-911C-74A5D033C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827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A2DB89B-1ADA-46DD-9645-62A6583CD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437D-13CB-4D1E-AD91-2AA6D7EEE7BE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698D038-E11B-4A97-BA58-4B751C80F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89FE5E0-7A2B-47E5-ABC8-F3BAE050E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8753-A5EB-408F-911C-74A5D033C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093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B1BAA-777C-47EE-97B5-4773932E8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3112F6-8640-46F5-864E-663652F18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DC732C8-646B-4BF0-BC21-9107E8620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439BE1-49EF-4D1C-9F9F-E7666C661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437D-13CB-4D1E-AD91-2AA6D7EEE7BE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C5041F4-A7AE-4DF6-AE86-F23484DFA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0CB3B8-1B95-4A05-BDB5-9F2188235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8753-A5EB-408F-911C-74A5D033C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505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30A931-1CA5-4D24-9539-857787B49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9036E21-E16D-4468-8B02-6C0E14FB29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D4F3FF1-3165-48C6-B869-1F2027D5F7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EEFA77-BDCE-492B-9B8D-55C17A986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437D-13CB-4D1E-AD91-2AA6D7EEE7BE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B336F-14B0-4CA2-B641-EEECA6C87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F22CE0-6760-485C-875C-6CFC54D00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8753-A5EB-408F-911C-74A5D033C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25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7693ADF-7073-4FE1-9A54-70AFD636A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F511BB6-5D82-4A5F-B9EB-5FB4AAA73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7A7DF2-4AC5-407E-876E-221ED5ECEB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4437D-13CB-4D1E-AD91-2AA6D7EEE7BE}" type="datetimeFigureOut">
              <a:rPr lang="cs-CZ" smtClean="0"/>
              <a:t>10.03.2021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3955AB-5146-4D59-8450-8FDA4309B6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A93790-2E1C-4474-BD1B-2DBC9D129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18753-A5EB-408F-911C-74A5D033C0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47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FB990-5E75-4541-BA92-324696E38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3E0912-B370-4D0E-B18A-D73D88952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800" dirty="0"/>
              <a:t>U Agáty zazvonila kamarádka Katka. Půjdou spolu na procházku. Cestou potkaly Žofku. Všechny se posadily na hráz a koukaly na okolní krajinu.</a:t>
            </a:r>
          </a:p>
        </p:txBody>
      </p:sp>
    </p:spTree>
    <p:extLst>
      <p:ext uri="{BB962C8B-B14F-4D97-AF65-F5344CB8AC3E}">
        <p14:creationId xmlns:p14="http://schemas.microsoft.com/office/powerpoint/2010/main" val="15616027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</Words>
  <Application>Microsoft Office PowerPoint</Application>
  <PresentationFormat>Širokoúhlá obrazovka</PresentationFormat>
  <Paragraphs>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PŘEPIS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PŘEPIS</dc:title>
  <dc:creator>Anežka Knauteová</dc:creator>
  <cp:lastModifiedBy>Anežka Knauteová</cp:lastModifiedBy>
  <cp:revision>2</cp:revision>
  <dcterms:created xsi:type="dcterms:W3CDTF">2021-03-10T08:49:49Z</dcterms:created>
  <dcterms:modified xsi:type="dcterms:W3CDTF">2021-03-10T10:16:45Z</dcterms:modified>
</cp:coreProperties>
</file>